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F424-EBA6-4614-9084-1B1EC06F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C8B8F-4FAB-4462-B65B-B56DE028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220D-7DCD-4FA1-BEC6-5A68D669DD0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533E5-BEA4-46DE-A265-A2499634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2AF1E-84CF-409B-8946-14013B0B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430E-0F92-416F-9DE7-148FCCA7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F99EE-24B2-4D6B-97E1-58AB4373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D4826-C771-4855-B6A4-10854B1E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1C980-1F2B-4650-B10D-9DAA3CA7F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220D-7DCD-4FA1-BEC6-5A68D669DD0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9B31E-B2B5-4595-8E11-8378FDE8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5ED5-84AB-4606-9A52-1ADE350DA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430E-0F92-416F-9DE7-148FCCA75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88A5D-9BB6-40F4-8793-73C6583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AND AVIATION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9ADD3-CE85-4F10-9A5C-11E024D9A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29F931-DCE5-42C6-9EDD-0664CF30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47003-80B9-45AD-B0FA-2F1521E3B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BAD252-E65F-4FD3-B601-C77D3E27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F4065-A7B1-4991-B975-FCED60D1C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62F475-E1F7-40BF-BE1E-2C3C18AE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5738E-2576-48FA-ADD2-5E5D9459B2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BF8F3-BF3C-4F65-9E8E-C7A48BA1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EE67A-69FE-41BB-8EC2-13503A4C0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CD08C-B9F4-4668-8434-64C4B8F7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1AF25-5454-4856-B4F5-06B2FE374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5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CCAA7-D0CA-4D47-95CD-0065787A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3D84E-0E85-460B-8374-EB07FA224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C1A15-8DFE-4970-92BE-4E0C185B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CACE1-5309-4FD6-95CD-7732AEC39F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F210F-42BC-4EC2-ACBA-71DA1BC1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548BB-D89E-4CD7-9E93-B87CA253D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5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INTERNET AND AVIATION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AND AVIATION</dc:title>
  <dc:creator>1</dc:creator>
  <cp:lastModifiedBy>1</cp:lastModifiedBy>
  <cp:revision>1</cp:revision>
  <dcterms:created xsi:type="dcterms:W3CDTF">2021-01-22T13:38:40Z</dcterms:created>
  <dcterms:modified xsi:type="dcterms:W3CDTF">2021-01-22T13:38:40Z</dcterms:modified>
</cp:coreProperties>
</file>